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E724-8C07-487D-9479-A3D08937093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8CF1-57CA-4CAF-831A-80443F767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5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E724-8C07-487D-9479-A3D08937093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8CF1-57CA-4CAF-831A-80443F767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5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E724-8C07-487D-9479-A3D08937093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8CF1-57CA-4CAF-831A-80443F767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0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E724-8C07-487D-9479-A3D08937093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8CF1-57CA-4CAF-831A-80443F767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3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E724-8C07-487D-9479-A3D08937093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8CF1-57CA-4CAF-831A-80443F767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8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E724-8C07-487D-9479-A3D08937093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8CF1-57CA-4CAF-831A-80443F767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7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E724-8C07-487D-9479-A3D08937093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8CF1-57CA-4CAF-831A-80443F767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3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E724-8C07-487D-9479-A3D08937093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8CF1-57CA-4CAF-831A-80443F767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3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E724-8C07-487D-9479-A3D08937093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8CF1-57CA-4CAF-831A-80443F767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3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E724-8C07-487D-9479-A3D08937093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8CF1-57CA-4CAF-831A-80443F767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1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E724-8C07-487D-9479-A3D08937093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8CF1-57CA-4CAF-831A-80443F767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0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BE724-8C07-487D-9479-A3D08937093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8CF1-57CA-4CAF-831A-80443F767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5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Preparing for Winter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Huguenot Beekeeping Association</a:t>
            </a:r>
          </a:p>
          <a:p>
            <a:r>
              <a:rPr lang="en-US" dirty="0" smtClean="0"/>
              <a:t>October 6,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86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Mite Count Follow-up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Fall mite counts</a:t>
            </a:r>
          </a:p>
          <a:p>
            <a:r>
              <a:rPr lang="en-US" dirty="0" smtClean="0"/>
              <a:t>Did your mite treatment work?</a:t>
            </a:r>
          </a:p>
          <a:p>
            <a:r>
              <a:rPr lang="en-US" dirty="0" smtClean="0"/>
              <a:t>Do you need a follow-up treatment?</a:t>
            </a:r>
          </a:p>
          <a:p>
            <a:r>
              <a:rPr lang="en-US" dirty="0" smtClean="0"/>
              <a:t>If you didn’t treat, is the mite population exploding?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52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Up Stores for Winter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Inspect your hives – see what is going on inside</a:t>
            </a:r>
          </a:p>
          <a:p>
            <a:r>
              <a:rPr lang="en-US" dirty="0" smtClean="0"/>
              <a:t>Rotate hive bodies if necessary</a:t>
            </a:r>
          </a:p>
          <a:p>
            <a:pPr lvl="1"/>
            <a:r>
              <a:rPr lang="en-US" dirty="0" smtClean="0"/>
              <a:t>Brood in the bottom, top body filled with honey</a:t>
            </a:r>
          </a:p>
          <a:p>
            <a:r>
              <a:rPr lang="en-US" dirty="0" smtClean="0"/>
              <a:t>Need approx. 60 pounds of honey for a full hive in this region</a:t>
            </a:r>
          </a:p>
          <a:p>
            <a:r>
              <a:rPr lang="en-US" dirty="0" smtClean="0"/>
              <a:t>If you need to feed them, feed 2:1 sugar syrup</a:t>
            </a:r>
          </a:p>
          <a:p>
            <a:pPr lvl="1"/>
            <a:r>
              <a:rPr lang="en-US" dirty="0" smtClean="0"/>
              <a:t>Add Honey-B-Healthy or </a:t>
            </a:r>
            <a:r>
              <a:rPr lang="en-US" dirty="0" err="1" smtClean="0"/>
              <a:t>ProHealth</a:t>
            </a:r>
            <a:r>
              <a:rPr lang="en-US" dirty="0"/>
              <a:t> </a:t>
            </a:r>
            <a:r>
              <a:rPr lang="en-US" dirty="0" smtClean="0"/>
              <a:t>– additional homemade recipes online</a:t>
            </a:r>
          </a:p>
          <a:p>
            <a:r>
              <a:rPr lang="en-US" dirty="0" smtClean="0"/>
              <a:t>Target for winter – November 1</a:t>
            </a:r>
          </a:p>
        </p:txBody>
      </p:sp>
    </p:spTree>
    <p:extLst>
      <p:ext uri="{BB962C8B-B14F-4D97-AF65-F5344CB8AC3E}">
        <p14:creationId xmlns:p14="http://schemas.microsoft.com/office/powerpoint/2010/main" val="1696213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the Hive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Remove excess space or combine</a:t>
            </a:r>
          </a:p>
          <a:p>
            <a:pPr lvl="1"/>
            <a:r>
              <a:rPr lang="en-US" dirty="0" smtClean="0"/>
              <a:t>Wax moths &amp; other creatures</a:t>
            </a:r>
          </a:p>
          <a:p>
            <a:r>
              <a:rPr lang="en-US" dirty="0" smtClean="0"/>
              <a:t>Entrance reducer and/or mouse guards</a:t>
            </a:r>
          </a:p>
          <a:p>
            <a:r>
              <a:rPr lang="en-US" dirty="0" smtClean="0"/>
              <a:t>Ventilation – Allow the hive to vent</a:t>
            </a:r>
          </a:p>
          <a:p>
            <a:pPr lvl="1"/>
            <a:r>
              <a:rPr lang="en-US" dirty="0" smtClean="0"/>
              <a:t>“Wet bees are dead bees!”</a:t>
            </a:r>
          </a:p>
          <a:p>
            <a:r>
              <a:rPr lang="en-US" dirty="0" smtClean="0"/>
              <a:t>Create wind block if necessary</a:t>
            </a:r>
          </a:p>
          <a:p>
            <a:r>
              <a:rPr lang="en-US" dirty="0" smtClean="0"/>
              <a:t>Secure your outer covers – straps or bricks</a:t>
            </a:r>
          </a:p>
          <a:p>
            <a:r>
              <a:rPr lang="en-US" dirty="0" smtClean="0"/>
              <a:t>Close bottom board – Once it is consistently below 55 °F.</a:t>
            </a:r>
          </a:p>
        </p:txBody>
      </p:sp>
    </p:spTree>
    <p:extLst>
      <p:ext uri="{BB962C8B-B14F-4D97-AF65-F5344CB8AC3E}">
        <p14:creationId xmlns:p14="http://schemas.microsoft.com/office/powerpoint/2010/main" val="108455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Feed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Mountain Camp Method</a:t>
            </a:r>
          </a:p>
          <a:p>
            <a:pPr lvl="1"/>
            <a:r>
              <a:rPr lang="en-US" dirty="0" smtClean="0"/>
              <a:t>Granulated sugar on newspaper on top of top frames (use shim for space)</a:t>
            </a:r>
          </a:p>
          <a:p>
            <a:r>
              <a:rPr lang="en-US" dirty="0" smtClean="0"/>
              <a:t>Winter Patties or Pro Winter Patties</a:t>
            </a:r>
          </a:p>
          <a:p>
            <a:pPr lvl="1"/>
            <a:r>
              <a:rPr lang="en-US" dirty="0" err="1" smtClean="0"/>
              <a:t>Dadant</a:t>
            </a:r>
            <a:r>
              <a:rPr lang="en-US" dirty="0" smtClean="0"/>
              <a:t> or Mann Lake</a:t>
            </a:r>
          </a:p>
          <a:p>
            <a:r>
              <a:rPr lang="en-US" dirty="0" smtClean="0"/>
              <a:t>Candy board</a:t>
            </a:r>
          </a:p>
          <a:p>
            <a:pPr lvl="1"/>
            <a:r>
              <a:rPr lang="en-US" dirty="0" smtClean="0"/>
              <a:t>Chuck Burden shared video on Facebook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21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206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Preparing for Winter</vt:lpstr>
      <vt:lpstr>Mite Count Follow-up</vt:lpstr>
      <vt:lpstr>Building Up Stores for Winter</vt:lpstr>
      <vt:lpstr>Preparing the Hive</vt:lpstr>
      <vt:lpstr>Emergency Feed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Winter</dc:title>
  <dc:creator>Doug Anderson</dc:creator>
  <cp:lastModifiedBy>Doug Anderson</cp:lastModifiedBy>
  <cp:revision>4</cp:revision>
  <dcterms:created xsi:type="dcterms:W3CDTF">2016-10-04T13:40:42Z</dcterms:created>
  <dcterms:modified xsi:type="dcterms:W3CDTF">2016-10-04T14:43:14Z</dcterms:modified>
</cp:coreProperties>
</file>